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6" r:id="rId4"/>
    <p:sldId id="259" r:id="rId5"/>
    <p:sldId id="260" r:id="rId6"/>
    <p:sldId id="261" r:id="rId7"/>
    <p:sldId id="262" r:id="rId8"/>
    <p:sldId id="265" r:id="rId9"/>
    <p:sldId id="264" r:id="rId10"/>
    <p:sldId id="25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67" d="100"/>
          <a:sy n="67" d="100"/>
        </p:scale>
        <p:origin x="48" y="3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jpeg>
</file>

<file path=ppt/media/image2.jpg>
</file>

<file path=ppt/media/image20.png>
</file>

<file path=ppt/media/image3.png>
</file>

<file path=ppt/media/image4.png>
</file>

<file path=ppt/media/image5.jpe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1613F-F3EA-4D9B-BAA3-F3DBEEE0CD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D36A1C-8476-4C5A-8BC7-51DABEDF2C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46F55-5A6D-41D5-BDFE-EAB0DF71A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F35D6-35F4-48D2-9EDD-875365DA1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9370D-7CE4-4608-918C-6C3934AF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12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312F8-95EC-41B0-9EB1-AB261D055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0F3C4E-F46A-4E74-80E2-EF2622303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4262A-EDCE-40E8-B38C-DD0AC6EDE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AAF32-87AA-42C1-93A4-4125E0B35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1F492-3A57-4B58-BBDA-59FED838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98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5A582-BEB1-44F6-AFE8-20BE77F69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28B5D5-2F41-4A18-8E73-D991E58AFF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D4383-FE18-4A58-8220-D55FC2AC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0C578-74B8-4B0F-88EF-C866B2296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FA560-D41E-4902-B20D-D963B1567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78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1DE7-E46B-4BBE-A335-D32014E2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C4F07-E3FD-433D-B5B8-F4718DE7C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A096-41C4-4FA6-8D36-8638238AA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D4958-78A5-4433-82CB-1611A3FA7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ADDA2-69E3-4473-BEE0-9DD4558C8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293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74A00-CB94-42A6-B330-C4F7EF3E2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75C9D-A150-4C2E-A85D-A47542A91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91D9A-654F-426F-809B-F90F74F01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3F40A-61DC-4539-9A54-ECED1038F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75CD3-ACBA-4B9C-AFC0-D8CC865C7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9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D3DEB-5839-4595-9535-36B466F62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24345-F677-40EC-B56D-E3E90E082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6F1717-63CE-495C-89E5-F13BA7A325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3F5D04-454A-45EF-9DC6-06FAC2427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869CB7-C1A3-42BF-B1A4-D668D013D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1884D-B7E1-4BBE-8919-7B7B21CE4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0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CAC43-D9C9-43FA-83C4-D7EF661EE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77227-E6AD-4F92-A11A-5DA4201C3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1AFE74-6061-46AC-A820-8ACA92A15E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B6DE29-F2B3-40F3-A3A1-743B9D2035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ADA935-4402-42BF-9E39-02FE976470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82F319-97AF-4FD7-875E-E24CDB0AD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E77D2-1942-4B65-8457-905868C83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850C4D-20C5-47CF-8DF6-094F530A9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792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F16BC-23F3-426E-A4C0-DF06CA522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8F57C5-A063-4CCC-BB51-D67A5C1EA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36A777-3C8A-41FB-8BBD-AC5E9D721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FD2D64-0D65-4395-87EB-763E5ED8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987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9F3B40-E97C-4570-ADB9-BA1A8D13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6BC165-91DB-4B86-BCDE-1A689773B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BE7FB5-EBBF-452D-8C9A-599BCA26A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755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B17F1-D9FB-4147-8CA4-C535B1D11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E299A-365B-435B-A1E3-16ECC5096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04598-1656-43CC-9DB5-871BB2326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7E04D-4203-4F18-90C6-38B6DA057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DFB4B-1BCB-4C0B-8057-48A1D5178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D6FC9-1823-4376-85D7-AAD9D69D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749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A2241-119F-4811-AA2E-B14E780D5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1695F1-1181-495E-BA2E-6484071D0E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55F2DA-63EB-4E3A-9F12-A5197268C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75BC0-A9F8-4A4E-BD79-017FB9444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72DEB-DF52-4AF1-AA67-517E1F305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286B0-0037-4F22-B60E-6A9CC77C1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847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0D2DD2-5F86-4874-B2AE-7860915E4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034F11-FDFF-4FD3-B2F2-9D92216EAB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1F241-2374-4220-B21F-2C0758D73F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40008-E018-4A82-9FF1-CAC7FB6E9A3E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00AE2-22A9-4F11-94C7-147CBF92F1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1E2F2-02DB-4861-9E9A-88A4D66D5E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71CB8-4DF0-425C-8214-F9D90E9BF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1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E2ACF-F83E-496D-BB95-500C80D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8F763-01BC-4967-8D81-BA52E187B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786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32B1E8-BC40-4380-97A6-14C0320AE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7493F1-D69A-422C-A2FF-0FFF7AE0E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457"/>
            <a:ext cx="12192000" cy="22855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4F0ACE-DFA7-446C-8B1C-7BD889268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5" y="4892040"/>
            <a:ext cx="3911375" cy="13258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Black and White Dithering</a:t>
            </a:r>
            <a:br>
              <a:rPr lang="en-US" sz="2800" dirty="0">
                <a:solidFill>
                  <a:schemeClr val="bg1"/>
                </a:solidFill>
              </a:rPr>
            </a:b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D7009DF0-4C2C-4751-B19D-7C8DA5D27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489" y="424328"/>
            <a:ext cx="3831071" cy="3735295"/>
          </a:xfrm>
          <a:prstGeom prst="rect">
            <a:avLst/>
          </a:prstGeom>
        </p:spPr>
      </p:pic>
      <p:pic>
        <p:nvPicPr>
          <p:cNvPr id="7" name="Picture 6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4314A793-58AC-40E9-93ED-1C8E81482C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472" y="424328"/>
            <a:ext cx="3835005" cy="3735295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7341211-05E5-4FDD-98B1-F551CD0EA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639665" y="5097939"/>
            <a:ext cx="0" cy="914400"/>
          </a:xfrm>
          <a:prstGeom prst="line">
            <a:avLst/>
          </a:prstGeom>
          <a:ln w="1905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9BC6342-B525-4E48-9E63-ED50125E6E87}"/>
              </a:ext>
            </a:extLst>
          </p:cNvPr>
          <p:cNvSpPr txBox="1"/>
          <p:nvPr/>
        </p:nvSpPr>
        <p:spPr>
          <a:xfrm>
            <a:off x="4882896" y="4828032"/>
            <a:ext cx="6675120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614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13DAD0-A4B0-4817-8995-A0D346584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4F0ACE-DFA7-446C-8B1C-7BD889268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21821" y="3812954"/>
            <a:ext cx="6465287" cy="1516014"/>
          </a:xfrm>
        </p:spPr>
        <p:txBody>
          <a:bodyPr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Grayscale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184580-AD83-4F4A-B85E-EE2FFB4BE0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1821" y="5550568"/>
            <a:ext cx="6465286" cy="602551"/>
          </a:xfrm>
        </p:spPr>
        <p:txBody>
          <a:bodyPr>
            <a:normAutofit/>
          </a:bodyPr>
          <a:lstStyle/>
          <a:p>
            <a:pPr algn="l"/>
            <a:endParaRPr lang="en-US" sz="2000">
              <a:solidFill>
                <a:srgbClr val="E7E6E6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9F9672C-557D-4871-B58C-7874589D7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D00406BE-401E-4790-A320-F985BC138B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46" b="-1"/>
          <a:stretch/>
        </p:blipFill>
        <p:spPr>
          <a:xfrm>
            <a:off x="317635" y="321733"/>
            <a:ext cx="4160452" cy="6214534"/>
          </a:xfrm>
          <a:prstGeom prst="rect">
            <a:avLst/>
          </a:prstGeom>
        </p:spPr>
      </p:pic>
      <p:pic>
        <p:nvPicPr>
          <p:cNvPr id="6" name="Picture 5" descr="A colorful insect on a rock&#10;&#10;Description automatically generated with low confidence">
            <a:extLst>
              <a:ext uri="{FF2B5EF4-FFF2-40B4-BE49-F238E27FC236}">
                <a16:creationId xmlns:a16="http://schemas.microsoft.com/office/drawing/2014/main" id="{CDF8D072-3E98-41FD-B336-8A67356389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" r="10959" b="-2"/>
          <a:stretch/>
        </p:blipFill>
        <p:spPr>
          <a:xfrm>
            <a:off x="4638955" y="321733"/>
            <a:ext cx="3539976" cy="2985818"/>
          </a:xfrm>
          <a:prstGeom prst="rect">
            <a:avLst/>
          </a:prstGeom>
        </p:spPr>
      </p:pic>
      <p:pic>
        <p:nvPicPr>
          <p:cNvPr id="16" name="Picture 15" descr="A close-up of a bug&#10;&#10;Description automatically generated with low confidence">
            <a:extLst>
              <a:ext uri="{FF2B5EF4-FFF2-40B4-BE49-F238E27FC236}">
                <a16:creationId xmlns:a16="http://schemas.microsoft.com/office/drawing/2014/main" id="{D1084624-1852-41DF-A5C4-6EE565861A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9" r="3824" b="-2"/>
          <a:stretch/>
        </p:blipFill>
        <p:spPr>
          <a:xfrm>
            <a:off x="8348570" y="321734"/>
            <a:ext cx="3535590" cy="298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92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6B40EE1-545B-44B1-AC7B-86667387D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71749"/>
            <a:ext cx="12192000" cy="25862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14F0ACE-DFA7-446C-8B1C-7BD889268B1B}"/>
                  </a:ext>
                </a:extLst>
              </p:cNvPr>
              <p:cNvSpPr>
                <a:spLocks noGrp="1"/>
              </p:cNvSpPr>
              <p:nvPr>
                <p:ph type="ctrTitle"/>
              </p:nvPr>
            </p:nvSpPr>
            <p:spPr>
              <a:xfrm>
                <a:off x="841248" y="4462272"/>
                <a:ext cx="10506456" cy="1197864"/>
              </a:xfrm>
            </p:spPr>
            <p:txBody>
              <a:bodyPr>
                <a:normAutofit/>
              </a:bodyPr>
              <a:lstStyle/>
              <a:p>
                <a:r>
                  <a:rPr lang="en-US" sz="5400">
                    <a:solidFill>
                      <a:schemeClr val="bg1"/>
                    </a:solidFill>
                  </a:rPr>
                  <a:t>Rotate Nearest Neighbor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45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5400" b="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o</m:t>
                        </m:r>
                      </m:sup>
                    </m:sSup>
                  </m:oMath>
                </a14:m>
                <a:endParaRPr lang="en-US" sz="540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14F0ACE-DFA7-446C-8B1C-7BD889268B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ctrTitle"/>
              </p:nvPr>
            </p:nvSpPr>
            <p:spPr>
              <a:xfrm>
                <a:off x="841248" y="4462272"/>
                <a:ext cx="10506456" cy="1197864"/>
              </a:xfrm>
              <a:blipFill>
                <a:blip r:embed="rId2"/>
                <a:stretch>
                  <a:fillRect b="-30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ubtitle 2">
            <a:extLst>
              <a:ext uri="{FF2B5EF4-FFF2-40B4-BE49-F238E27FC236}">
                <a16:creationId xmlns:a16="http://schemas.microsoft.com/office/drawing/2014/main" id="{CF184580-AD83-4F4A-B85E-EE2FFB4BE0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5742432"/>
            <a:ext cx="10506456" cy="530352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6" name="Picture 5" descr="A black pig lying on the ground&#10;&#10;Description automatically generated with low confidence">
            <a:extLst>
              <a:ext uri="{FF2B5EF4-FFF2-40B4-BE49-F238E27FC236}">
                <a16:creationId xmlns:a16="http://schemas.microsoft.com/office/drawing/2014/main" id="{79480785-7021-429E-910A-928B100FE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" r="1" b="939"/>
          <a:stretch/>
        </p:blipFill>
        <p:spPr>
          <a:xfrm>
            <a:off x="368489" y="339224"/>
            <a:ext cx="5578893" cy="3636806"/>
          </a:xfrm>
          <a:prstGeom prst="rect">
            <a:avLst/>
          </a:prstGeom>
        </p:spPr>
      </p:pic>
      <p:pic>
        <p:nvPicPr>
          <p:cNvPr id="10" name="Picture 9" descr="A picture containing mammal&#10;&#10;Description automatically generated">
            <a:extLst>
              <a:ext uri="{FF2B5EF4-FFF2-40B4-BE49-F238E27FC236}">
                <a16:creationId xmlns:a16="http://schemas.microsoft.com/office/drawing/2014/main" id="{D06481DD-C2F1-44FD-9A6F-52FE679041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37"/>
          <a:stretch/>
        </p:blipFill>
        <p:spPr>
          <a:xfrm>
            <a:off x="6244617" y="303790"/>
            <a:ext cx="5578893" cy="370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162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6B40EE1-545B-44B1-AC7B-86667387D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71749"/>
            <a:ext cx="12192000" cy="25862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4F0ACE-DFA7-446C-8B1C-7BD889268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62272"/>
            <a:ext cx="10506456" cy="1197864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Translate Linear 75 x 75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184580-AD83-4F4A-B85E-EE2FFB4BE0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5742432"/>
            <a:ext cx="10506456" cy="530352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6" name="Picture 5" descr="A picture containing outdoor, grass, mammal, standing&#10;&#10;Description automatically generated">
            <a:extLst>
              <a:ext uri="{FF2B5EF4-FFF2-40B4-BE49-F238E27FC236}">
                <a16:creationId xmlns:a16="http://schemas.microsoft.com/office/drawing/2014/main" id="{40BBBCDB-EF73-4E02-952A-4D70720BE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33" y="261870"/>
            <a:ext cx="4460605" cy="3791515"/>
          </a:xfrm>
          <a:prstGeom prst="rect">
            <a:avLst/>
          </a:prstGeom>
        </p:spPr>
      </p:pic>
      <p:pic>
        <p:nvPicPr>
          <p:cNvPr id="10" name="Picture 9" descr="A picture containing standing, mammal, wild dog&#10;&#10;Description automatically generated">
            <a:extLst>
              <a:ext uri="{FF2B5EF4-FFF2-40B4-BE49-F238E27FC236}">
                <a16:creationId xmlns:a16="http://schemas.microsoft.com/office/drawing/2014/main" id="{7F8F153C-07F9-4F4B-BCC9-5E44AFF05B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760" y="261869"/>
            <a:ext cx="4460607" cy="37915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BC6342-B525-4E48-9E63-ED50125E6E87}"/>
              </a:ext>
            </a:extLst>
          </p:cNvPr>
          <p:cNvSpPr txBox="1"/>
          <p:nvPr/>
        </p:nvSpPr>
        <p:spPr>
          <a:xfrm>
            <a:off x="6341423" y="302820"/>
            <a:ext cx="5438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48558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5724071-AC7B-4A67-934B-CD7F90745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573"/>
            <a:ext cx="12192000" cy="185587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zebra, mammal, standing, dirt&#10;&#10;Description automatically generated">
            <a:extLst>
              <a:ext uri="{FF2B5EF4-FFF2-40B4-BE49-F238E27FC236}">
                <a16:creationId xmlns:a16="http://schemas.microsoft.com/office/drawing/2014/main" id="{9916B489-0357-4848-8D36-D602BE3BB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05088"/>
            <a:ext cx="5221288" cy="3462338"/>
          </a:xfrm>
          <a:prstGeom prst="rect">
            <a:avLst/>
          </a:prstGeom>
        </p:spPr>
      </p:pic>
      <p:pic>
        <p:nvPicPr>
          <p:cNvPr id="6" name="Picture 5" descr="A zebra walking on the ground&#10;&#10;Description automatically generated with low confidence">
            <a:extLst>
              <a:ext uri="{FF2B5EF4-FFF2-40B4-BE49-F238E27FC236}">
                <a16:creationId xmlns:a16="http://schemas.microsoft.com/office/drawing/2014/main" id="{EB74F708-BC0A-4AD9-A0D2-ACBA41A3B0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925" y="2605088"/>
            <a:ext cx="5221288" cy="3462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4F0ACE-DFA7-446C-8B1C-7BD889268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Translate Nearest Neighbor 75 x 75</a:t>
            </a:r>
          </a:p>
        </p:txBody>
      </p:sp>
    </p:spTree>
    <p:extLst>
      <p:ext uri="{BB962C8B-B14F-4D97-AF65-F5344CB8AC3E}">
        <p14:creationId xmlns:p14="http://schemas.microsoft.com/office/powerpoint/2010/main" val="3918842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4505C23-674B-4195-81D6-0C127FEA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5C9B8F0-FF66-4C15-BD05-E86B87331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Picture 15" descr="A close up of a dog&#10;&#10;Description automatically generated with medium confidence">
            <a:extLst>
              <a:ext uri="{FF2B5EF4-FFF2-40B4-BE49-F238E27FC236}">
                <a16:creationId xmlns:a16="http://schemas.microsoft.com/office/drawing/2014/main" id="{E581F0AF-D6A0-4390-B76C-AAEA64737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61988"/>
            <a:ext cx="5221288" cy="4043363"/>
          </a:xfrm>
          <a:prstGeom prst="rect">
            <a:avLst/>
          </a:prstGeom>
        </p:spPr>
      </p:pic>
      <p:pic>
        <p:nvPicPr>
          <p:cNvPr id="14" name="Picture 13" descr="A picture containing cat, indoor, mammal&#10;&#10;Description automatically generated">
            <a:extLst>
              <a:ext uri="{FF2B5EF4-FFF2-40B4-BE49-F238E27FC236}">
                <a16:creationId xmlns:a16="http://schemas.microsoft.com/office/drawing/2014/main" id="{43C5702A-3B24-47D2-B994-3561D058C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925" y="661988"/>
            <a:ext cx="5221288" cy="40433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4F0ACE-DFA7-446C-8B1C-7BD889268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5529884"/>
            <a:ext cx="7719381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Scale Nearest Neighbor</a:t>
            </a:r>
          </a:p>
        </p:txBody>
      </p:sp>
    </p:spTree>
    <p:extLst>
      <p:ext uri="{BB962C8B-B14F-4D97-AF65-F5344CB8AC3E}">
        <p14:creationId xmlns:p14="http://schemas.microsoft.com/office/powerpoint/2010/main" val="3241285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6CF29CD-38B8-4924-BA11-6D6051748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6"/>
            <a:ext cx="12192000" cy="26151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BC6342-B525-4E48-9E63-ED50125E6E87}"/>
              </a:ext>
            </a:extLst>
          </p:cNvPr>
          <p:cNvSpPr txBox="1"/>
          <p:nvPr/>
        </p:nvSpPr>
        <p:spPr>
          <a:xfrm>
            <a:off x="707011" y="4502330"/>
            <a:ext cx="10765410" cy="12072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Crop</a:t>
            </a:r>
          </a:p>
        </p:txBody>
      </p:sp>
      <p:pic>
        <p:nvPicPr>
          <p:cNvPr id="6" name="Picture 5" descr="A picture containing grass, hay, mammal, rodent&#10;&#10;Description automatically generated">
            <a:extLst>
              <a:ext uri="{FF2B5EF4-FFF2-40B4-BE49-F238E27FC236}">
                <a16:creationId xmlns:a16="http://schemas.microsoft.com/office/drawing/2014/main" id="{AF0C1664-20BB-4D7B-80E7-0646F0E84B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34" y="735412"/>
            <a:ext cx="5458816" cy="277034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D83F26F-C55B-4A92-9AFF-4894D14E2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060136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picture containing mammal, hay, grass, rodent&#10;&#10;Description automatically generated">
            <a:extLst>
              <a:ext uri="{FF2B5EF4-FFF2-40B4-BE49-F238E27FC236}">
                <a16:creationId xmlns:a16="http://schemas.microsoft.com/office/drawing/2014/main" id="{ECB8EE83-DDA1-4215-A5FD-71A92BAB1E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450" y="585295"/>
            <a:ext cx="5458813" cy="307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25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BC6342-B525-4E48-9E63-ED50125E6E87}"/>
              </a:ext>
            </a:extLst>
          </p:cNvPr>
          <p:cNvSpPr txBox="1"/>
          <p:nvPr/>
        </p:nvSpPr>
        <p:spPr>
          <a:xfrm>
            <a:off x="609601" y="4385066"/>
            <a:ext cx="10923638" cy="13176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Brightness</a:t>
            </a:r>
          </a:p>
        </p:txBody>
      </p:sp>
      <p:pic>
        <p:nvPicPr>
          <p:cNvPr id="6" name="Picture 5" descr="A picture containing salamander&#10;&#10;Description automatically generated">
            <a:extLst>
              <a:ext uri="{FF2B5EF4-FFF2-40B4-BE49-F238E27FC236}">
                <a16:creationId xmlns:a16="http://schemas.microsoft.com/office/drawing/2014/main" id="{47534424-3E00-42CF-B2B8-4CA771E2B5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2"/>
          <a:stretch/>
        </p:blipFill>
        <p:spPr>
          <a:xfrm>
            <a:off x="20" y="10"/>
            <a:ext cx="6095974" cy="4252522"/>
          </a:xfrm>
          <a:prstGeom prst="rect">
            <a:avLst/>
          </a:prstGeom>
        </p:spPr>
      </p:pic>
      <p:pic>
        <p:nvPicPr>
          <p:cNvPr id="12" name="Picture 11" descr="A picture containing salamander, colorful&#10;&#10;Description automatically generated">
            <a:extLst>
              <a:ext uri="{FF2B5EF4-FFF2-40B4-BE49-F238E27FC236}">
                <a16:creationId xmlns:a16="http://schemas.microsoft.com/office/drawing/2014/main" id="{26428E2A-1893-48A3-A65D-32BBDDDDAF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7" r="3" b="3"/>
          <a:stretch/>
        </p:blipFill>
        <p:spPr>
          <a:xfrm>
            <a:off x="6095999" y="-681"/>
            <a:ext cx="6096001" cy="4253215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AD6A72-88E8-42F7-88B9-CAF74453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-680"/>
            <a:ext cx="0" cy="4242816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00968E-0A99-46C4-A9B2-6A63AC66F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" y="4242136"/>
            <a:ext cx="12192002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731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BC6342-B525-4E48-9E63-ED50125E6E87}"/>
              </a:ext>
            </a:extLst>
          </p:cNvPr>
          <p:cNvSpPr txBox="1"/>
          <p:nvPr/>
        </p:nvSpPr>
        <p:spPr>
          <a:xfrm>
            <a:off x="609601" y="4385066"/>
            <a:ext cx="10923638" cy="13176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Contrast</a:t>
            </a:r>
          </a:p>
        </p:txBody>
      </p:sp>
      <p:pic>
        <p:nvPicPr>
          <p:cNvPr id="6" name="Picture 5" descr="A bird with a long beak&#10;&#10;Description automatically generated with low confidence">
            <a:extLst>
              <a:ext uri="{FF2B5EF4-FFF2-40B4-BE49-F238E27FC236}">
                <a16:creationId xmlns:a16="http://schemas.microsoft.com/office/drawing/2014/main" id="{C77E062C-B52C-41AB-8072-4B133C29E4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4"/>
          <a:stretch/>
        </p:blipFill>
        <p:spPr>
          <a:xfrm>
            <a:off x="20" y="10"/>
            <a:ext cx="6095974" cy="4252522"/>
          </a:xfrm>
          <a:prstGeom prst="rect">
            <a:avLst/>
          </a:prstGeom>
        </p:spPr>
      </p:pic>
      <p:pic>
        <p:nvPicPr>
          <p:cNvPr id="10" name="Picture 9" descr="A bird with its mouth open&#10;&#10;Description automatically generated with medium confidence">
            <a:extLst>
              <a:ext uri="{FF2B5EF4-FFF2-40B4-BE49-F238E27FC236}">
                <a16:creationId xmlns:a16="http://schemas.microsoft.com/office/drawing/2014/main" id="{3582C3F4-424C-4A75-B577-510CC3D30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9" r="2" b="2"/>
          <a:stretch/>
        </p:blipFill>
        <p:spPr>
          <a:xfrm>
            <a:off x="6095999" y="-681"/>
            <a:ext cx="6096001" cy="425321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AD6A72-88E8-42F7-88B9-CAF74453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-680"/>
            <a:ext cx="0" cy="4242816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800968E-0A99-46C4-A9B2-6A63AC66F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" y="4242136"/>
            <a:ext cx="12192002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1111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28</Words>
  <Application>Microsoft Office PowerPoint</Application>
  <PresentationFormat>Widescreen</PresentationFormat>
  <Paragraphs>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Tw Cen MT</vt:lpstr>
      <vt:lpstr>Office Theme</vt:lpstr>
      <vt:lpstr>PowerPoint Presentation</vt:lpstr>
      <vt:lpstr>Grayscale</vt:lpstr>
      <vt:lpstr>Rotate Nearest Neighbor 45^o</vt:lpstr>
      <vt:lpstr>Translate Linear 75 x 75</vt:lpstr>
      <vt:lpstr>Translate Nearest Neighbor 75 x 75</vt:lpstr>
      <vt:lpstr>Scale Nearest Neighbor</vt:lpstr>
      <vt:lpstr>PowerPoint Presentation</vt:lpstr>
      <vt:lpstr>PowerPoint Presentation</vt:lpstr>
      <vt:lpstr>PowerPoint Presentation</vt:lpstr>
      <vt:lpstr> Black and White Dithering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Reza</dc:creator>
  <cp:lastModifiedBy>Christian Reza</cp:lastModifiedBy>
  <cp:revision>35</cp:revision>
  <dcterms:created xsi:type="dcterms:W3CDTF">2021-12-11T23:23:15Z</dcterms:created>
  <dcterms:modified xsi:type="dcterms:W3CDTF">2021-12-12T00:50:13Z</dcterms:modified>
</cp:coreProperties>
</file>

<file path=docProps/thumbnail.jpeg>
</file>